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r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r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r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1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06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6000" b="1" dirty="0"/>
              <a:t>יחס לכיתה ח' 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יניב מזרחי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72" y="1438719"/>
            <a:ext cx="6153150" cy="390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b="1" dirty="0"/>
              <a:t>יחס משמש להשוואה בין גדלים 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8569" y="2373549"/>
            <a:ext cx="6387644" cy="2986391"/>
          </a:xfrm>
          <a:prstGeom prst="rect">
            <a:avLst/>
          </a:prstGeom>
        </p:spPr>
      </p:pic>
      <p:pic>
        <p:nvPicPr>
          <p:cNvPr id="6" name="מציין מיקום תוכן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51813" y="2441643"/>
            <a:ext cx="3459162" cy="26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6000" b="1" dirty="0"/>
              <a:t>כך כותבים: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025" y="3102434"/>
            <a:ext cx="5422900" cy="1883444"/>
          </a:xfrm>
          <a:prstGeom prst="rect">
            <a:avLst/>
          </a:prstGeom>
        </p:spPr>
      </p:pic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4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היחס בין 1 ל 8 הוא: </a:t>
            </a:r>
          </a:p>
        </p:txBody>
      </p:sp>
    </p:spTree>
    <p:extLst>
      <p:ext uri="{BB962C8B-B14F-4D97-AF65-F5344CB8AC3E}">
        <p14:creationId xmlns:p14="http://schemas.microsoft.com/office/powerpoint/2010/main" val="394856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67114" y="999441"/>
            <a:ext cx="6457950" cy="612689"/>
          </a:xfrm>
        </p:spPr>
        <p:txBody>
          <a:bodyPr>
            <a:noAutofit/>
          </a:bodyPr>
          <a:lstStyle/>
          <a:p>
            <a:pPr algn="ctr"/>
            <a:r>
              <a:rPr lang="he-IL" sz="6000" b="1" dirty="0"/>
              <a:t>כך כותבים:     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40817" y="4161064"/>
            <a:ext cx="5422392" cy="17806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sz="48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he-IL" sz="4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היחס בין </a:t>
            </a:r>
            <a:r>
              <a:rPr lang="en-US" sz="4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b</a:t>
            </a:r>
            <a:r>
              <a:rPr lang="he-IL" sz="4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ל </a:t>
            </a:r>
            <a:r>
              <a:rPr lang="en-US" sz="4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a</a:t>
            </a:r>
            <a:r>
              <a:rPr lang="he-IL" sz="4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הוא: </a:t>
            </a:r>
          </a:p>
        </p:txBody>
      </p:sp>
      <p:sp>
        <p:nvSpPr>
          <p:cNvPr id="6" name="מציין מיקום תוכן 3"/>
          <p:cNvSpPr txBox="1">
            <a:spLocks/>
          </p:cNvSpPr>
          <p:nvPr/>
        </p:nvSpPr>
        <p:spPr>
          <a:xfrm>
            <a:off x="6340817" y="2380403"/>
            <a:ext cx="5422392" cy="1780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he-IL" sz="4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היחס בין </a:t>
            </a:r>
            <a:r>
              <a:rPr lang="en-US" sz="4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a</a:t>
            </a:r>
            <a:r>
              <a:rPr lang="he-IL" sz="4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ל </a:t>
            </a:r>
            <a:r>
              <a:rPr lang="en-US" sz="4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b</a:t>
            </a:r>
            <a:r>
              <a:rPr lang="he-IL" sz="4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הוא: 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17" y="4787971"/>
            <a:ext cx="5429250" cy="1819275"/>
          </a:xfrm>
          <a:prstGeom prst="rect">
            <a:avLst/>
          </a:prstGeom>
        </p:spPr>
      </p:pic>
      <p:pic>
        <p:nvPicPr>
          <p:cNvPr id="8" name="מציין מיקום תוכן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8717" y="2624519"/>
            <a:ext cx="5372100" cy="174826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346" y="729658"/>
            <a:ext cx="1952625" cy="9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5400" b="1" dirty="0"/>
              <a:t>דוגמה</a:t>
            </a:r>
            <a:r>
              <a:rPr lang="he-IL" sz="7200" b="1" dirty="0"/>
              <a:t> </a:t>
            </a:r>
            <a:r>
              <a:rPr lang="he-IL" sz="5400" b="1" dirty="0"/>
              <a:t>1</a:t>
            </a:r>
            <a:r>
              <a:rPr lang="he-IL" sz="7200" b="1" dirty="0"/>
              <a:t> : 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489" y="2144695"/>
            <a:ext cx="11029950" cy="99176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55" y="3298371"/>
            <a:ext cx="11649075" cy="9144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289" y="4374679"/>
            <a:ext cx="7677150" cy="6000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7" y="5530623"/>
            <a:ext cx="11325225" cy="92392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85" y="884411"/>
            <a:ext cx="5080907" cy="17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5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5400" b="1" dirty="0"/>
              <a:t>דוגמה 2 : 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57" y="715832"/>
            <a:ext cx="1390650" cy="200025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503" y="2254119"/>
            <a:ext cx="8763000" cy="923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17445" y="3343103"/>
            <a:ext cx="1172825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  לפניכם זרים שונים – אילו מהזרים מעוצבים לפי ההצעה של דני?</a:t>
            </a: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2" y="4912762"/>
            <a:ext cx="11163395" cy="17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אליפסה 14"/>
          <p:cNvSpPr/>
          <p:nvPr/>
        </p:nvSpPr>
        <p:spPr>
          <a:xfrm>
            <a:off x="987879" y="4945857"/>
            <a:ext cx="10345647" cy="160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5400" b="1" dirty="0"/>
              <a:t>דוגמה 3</a:t>
            </a:r>
            <a:r>
              <a:rPr lang="he-IL" sz="7200" dirty="0"/>
              <a:t> : 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69" y="2306973"/>
            <a:ext cx="10167457" cy="23489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8750" y="5246907"/>
            <a:ext cx="9904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bg1"/>
                </a:solidFill>
              </a:rPr>
              <a:t>ציירו במחברת שרשרת </a:t>
            </a:r>
            <a:r>
              <a:rPr lang="he-IL" sz="3200" b="1" u="sng" dirty="0">
                <a:solidFill>
                  <a:schemeClr val="bg1"/>
                </a:solidFill>
              </a:rPr>
              <a:t>אחרת</a:t>
            </a:r>
            <a:r>
              <a:rPr lang="he-IL" sz="3200" b="1" dirty="0">
                <a:solidFill>
                  <a:schemeClr val="bg1"/>
                </a:solidFill>
              </a:rPr>
              <a:t> המתאימה לדרישה של מיכל</a:t>
            </a: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347" y="702156"/>
            <a:ext cx="2356475" cy="101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5400" b="1" dirty="0"/>
              <a:t>דוגמה 4</a:t>
            </a:r>
            <a:r>
              <a:rPr lang="he-IL" sz="7200" dirty="0"/>
              <a:t> 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6679" y="3319700"/>
            <a:ext cx="1110702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  <a:p>
            <a:pPr algn="r"/>
            <a:r>
              <a:rPr lang="he-IL" sz="4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* האם ניתן לדעת כמה בנים וכמה בנות בכיתה?</a:t>
            </a:r>
          </a:p>
          <a:p>
            <a:endParaRPr lang="he-IL" sz="4800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073790" y="4504512"/>
            <a:ext cx="1143121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*מה היחס בין מספר הבנים לבין </a:t>
            </a:r>
            <a:r>
              <a:rPr lang="he-IL" sz="4400" b="1" u="sng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כלל</a:t>
            </a:r>
            <a:r>
              <a:rPr lang="he-IL" sz="4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התלמידים בכיתה?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53" y="788565"/>
            <a:ext cx="6862194" cy="275964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225" y="2100901"/>
            <a:ext cx="4152900" cy="135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אליפסה 8"/>
              <p:cNvSpPr/>
              <p:nvPr/>
            </p:nvSpPr>
            <p:spPr>
              <a:xfrm>
                <a:off x="4855818" y="5729571"/>
                <a:ext cx="4606964" cy="9479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he-IL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he-IL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he-IL" b="1" dirty="0"/>
                  <a:t>5:2  או   </a:t>
                </a:r>
              </a:p>
            </p:txBody>
          </p:sp>
        </mc:Choice>
        <mc:Fallback xmlns="">
          <p:sp>
            <p:nvSpPr>
              <p:cNvPr id="9" name="אליפסה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818" y="5729571"/>
                <a:ext cx="4606964" cy="947956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5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5400" b="1" dirty="0"/>
              <a:t>סיכום</a:t>
            </a:r>
            <a:endParaRPr lang="he-IL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8750" y="5246907"/>
            <a:ext cx="9904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bg1"/>
                </a:solidFill>
              </a:rPr>
              <a:t>ציירו במחברת שרת </a:t>
            </a:r>
            <a:r>
              <a:rPr lang="he-IL" sz="3200" b="1" u="sng" dirty="0">
                <a:solidFill>
                  <a:schemeClr val="bg1"/>
                </a:solidFill>
              </a:rPr>
              <a:t>אחרת</a:t>
            </a:r>
            <a:r>
              <a:rPr lang="he-IL" sz="3200" b="1" dirty="0">
                <a:solidFill>
                  <a:schemeClr val="bg1"/>
                </a:solidFill>
              </a:rPr>
              <a:t> המתאימה לדרישה של מיכל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128" y="2192111"/>
            <a:ext cx="7620000" cy="325755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73" y="2519359"/>
            <a:ext cx="30194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theme/theme1.xml><?xml version="1.0" encoding="utf-8"?>
<a:theme xmlns:a="http://schemas.openxmlformats.org/drawingml/2006/main" name="דיבידנד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TM03457464[[fn=דיבידנד]]</Template>
  <TotalTime>111</TotalTime>
  <Words>104</Words>
  <Application>Microsoft Office PowerPoint</Application>
  <PresentationFormat>מסך רחב</PresentationFormat>
  <Paragraphs>21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Cambria Math</vt:lpstr>
      <vt:lpstr>Gill Sans MT</vt:lpstr>
      <vt:lpstr>Wingdings 2</vt:lpstr>
      <vt:lpstr>דיבידנד</vt:lpstr>
      <vt:lpstr>יחס לכיתה ח' </vt:lpstr>
      <vt:lpstr>יחס משמש להשוואה בין גדלים </vt:lpstr>
      <vt:lpstr>כך כותבים:</vt:lpstr>
      <vt:lpstr>כך כותבים:     </vt:lpstr>
      <vt:lpstr>דוגמה 1 : </vt:lpstr>
      <vt:lpstr>דוגמה 2 : </vt:lpstr>
      <vt:lpstr>דוגמה 3 : </vt:lpstr>
      <vt:lpstr>דוגמה 4 : </vt:lpstr>
      <vt:lpstr>סיכום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יחס לכיתה ח'</dc:title>
  <dc:creator>NIZRI</dc:creator>
  <cp:lastModifiedBy>יניב מזרחי</cp:lastModifiedBy>
  <cp:revision>21</cp:revision>
  <dcterms:created xsi:type="dcterms:W3CDTF">2020-10-06T11:55:48Z</dcterms:created>
  <dcterms:modified xsi:type="dcterms:W3CDTF">2023-10-24T20:07:53Z</dcterms:modified>
</cp:coreProperties>
</file>