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8" r:id="rId3"/>
    <p:sldId id="271" r:id="rId4"/>
    <p:sldId id="272" r:id="rId5"/>
    <p:sldId id="273" r:id="rId6"/>
    <p:sldId id="274" r:id="rId7"/>
    <p:sldId id="257" r:id="rId8"/>
    <p:sldId id="261" r:id="rId9"/>
    <p:sldId id="262" r:id="rId10"/>
    <p:sldId id="263" r:id="rId11"/>
    <p:sldId id="267" r:id="rId1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62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2AEA1EE-160F-4ED2-8F6B-76797C345D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69E1DD8D-2D6A-409A-944E-AFA9C79198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637B274F-5297-4C2D-935B-D3F655EA5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8E4AF-D40C-4998-93F3-0EB62400E02D}" type="datetimeFigureOut">
              <a:rPr lang="he-IL" smtClean="0"/>
              <a:t>כ"ג/אלול/תשפ"ב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E85EFA0-8C47-426E-8655-A0EE3B33E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5CDABC9-5895-4011-9F38-0EF9BD6B8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0729C-163F-4367-B235-C8B25ECBBC5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73027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B42AFF3-D341-4852-A90F-96BDA7A91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724B7F1B-23B9-4170-8ED0-36741BBF11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E3600B8-0EF6-4962-BAC6-F934FA9C4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8E4AF-D40C-4998-93F3-0EB62400E02D}" type="datetimeFigureOut">
              <a:rPr lang="he-IL" smtClean="0"/>
              <a:t>כ"ג/אלול/תשפ"ב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200F083-E72B-47F9-99E3-90BB97550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6507941-D884-4F90-B7BC-32CDB60B3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0729C-163F-4367-B235-C8B25ECBBC5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54871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1CB3B936-E7DF-4B90-A9C6-8609448DD9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98D78FB7-50A4-47CD-8509-EF3A646648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DB7872D-B8FE-446A-A3F1-4DD3F1AFC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8E4AF-D40C-4998-93F3-0EB62400E02D}" type="datetimeFigureOut">
              <a:rPr lang="he-IL" smtClean="0"/>
              <a:t>כ"ג/אלול/תשפ"ב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07092E5-A063-40AB-B611-A9B765974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CAD8DFBE-3BF9-4A08-9A26-42DE3DD27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0729C-163F-4367-B235-C8B25ECBBC5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2416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F1517A7-61D3-4A5F-811C-13E6BF803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5DDD899-DFE5-4C05-992A-892B60507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52E68C8-D658-4EBC-A101-77F777F24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8E4AF-D40C-4998-93F3-0EB62400E02D}" type="datetimeFigureOut">
              <a:rPr lang="he-IL" smtClean="0"/>
              <a:t>כ"ג/אלול/תשפ"ב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C91115E2-299C-48F7-BF43-33E4B088A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E904633-B311-4C76-81FA-C3E01487A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0729C-163F-4367-B235-C8B25ECBBC5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47044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1AABE82-444D-4B69-ACC5-AA879590D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10D8A90-A351-4BB9-89F7-CB56FBE19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0270FA4-D4BD-4C48-A7E7-257CCA1FA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8E4AF-D40C-4998-93F3-0EB62400E02D}" type="datetimeFigureOut">
              <a:rPr lang="he-IL" smtClean="0"/>
              <a:t>כ"ג/אלול/תשפ"ב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FF05265-BA1A-4A47-B492-B345E390B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D73E88F-117D-473C-8E61-6244D2FB5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0729C-163F-4367-B235-C8B25ECBBC5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09277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59B61BB-5E6D-4A26-AD64-DEA50F2EA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AE21084-C601-4955-961A-902CE91B9C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1B6D5213-3403-41D5-80D6-1E18397FD5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F5EC0E3C-CA9A-4D1C-96BA-007B98035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8E4AF-D40C-4998-93F3-0EB62400E02D}" type="datetimeFigureOut">
              <a:rPr lang="he-IL" smtClean="0"/>
              <a:t>כ"ג/אלול/תשפ"ב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6A16AF82-57BF-4CA5-89CC-4A81F0280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1F9D76E5-01D2-4BC5-8257-71B2B541D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0729C-163F-4367-B235-C8B25ECBBC5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24851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DB76BA4-187D-49C6-AAF1-D94D396FB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ADE83BCD-C48B-49F9-83A5-404DD6BDE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3A65B333-DAF6-4018-89EA-547F9EF27F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128AF0B4-7F33-4C78-98C9-42182564B2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03566DBD-0428-4591-9383-9C500927E1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6AF58231-050F-4DC2-8A53-C8A341CDC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8E4AF-D40C-4998-93F3-0EB62400E02D}" type="datetimeFigureOut">
              <a:rPr lang="he-IL" smtClean="0"/>
              <a:t>כ"ג/אלול/תשפ"ב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96B536EA-B705-43A6-94D4-C070EB880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598738FC-B7FD-417A-8A88-4B6E8E0DF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0729C-163F-4367-B235-C8B25ECBBC5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98775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1A5CD90-B834-4DCD-B2DD-007E19894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52863763-1691-496E-ABD4-B41C6DAD9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8E4AF-D40C-4998-93F3-0EB62400E02D}" type="datetimeFigureOut">
              <a:rPr lang="he-IL" smtClean="0"/>
              <a:t>כ"ג/אלול/תשפ"ב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C649833F-95B1-465E-9CD4-D5F32AE32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683EB4A7-CD0C-42D8-9F14-6DC4D3F5A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0729C-163F-4367-B235-C8B25ECBBC5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71052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E23E1C1A-66A8-4539-9989-B2AAE20E1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8E4AF-D40C-4998-93F3-0EB62400E02D}" type="datetimeFigureOut">
              <a:rPr lang="he-IL" smtClean="0"/>
              <a:t>כ"ג/אלול/תשפ"ב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212BA556-9FCD-4E7D-A6D9-7AF0FF9FE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40D69612-C350-4798-8A29-BDE6F21C7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0729C-163F-4367-B235-C8B25ECBBC5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53812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E7F254D-95EB-4664-B393-0999200BD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1ECD4F1-B31A-4CFA-ABC9-481FEE2D8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C3B16A1E-52A2-419D-BBA1-915E303502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C7259A8F-92BD-41D2-89C1-38F10DB96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8E4AF-D40C-4998-93F3-0EB62400E02D}" type="datetimeFigureOut">
              <a:rPr lang="he-IL" smtClean="0"/>
              <a:t>כ"ג/אלול/תשפ"ב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F1D5D600-78BA-41C2-B1B0-0914DA7D3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9FA973D0-0933-4553-BD8F-31E2BBA45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0729C-163F-4367-B235-C8B25ECBBC5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6043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5C6B7D-F449-4598-BA75-CA2B164E3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CE261842-D2B1-4F0D-B3F8-10A85FC1EC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F976402-0578-4EEF-B8B8-9281B2553A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F6A5CF14-2DEA-441B-8B2C-CB7CE6775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8E4AF-D40C-4998-93F3-0EB62400E02D}" type="datetimeFigureOut">
              <a:rPr lang="he-IL" smtClean="0"/>
              <a:t>כ"ג/אלול/תשפ"ב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C4360AF1-3911-4376-9F87-E40C529C8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AA37BB6-55DE-4E88-A5ED-4DDA15351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C0729C-163F-4367-B235-C8B25ECBBC5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82745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1A5981AA-4414-4F81-91FD-64CF6A489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67B67DF1-6457-41F2-8F57-37EC2D495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208DDBE-1233-4383-819E-CA2DEA88D0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8E4AF-D40C-4998-93F3-0EB62400E02D}" type="datetimeFigureOut">
              <a:rPr lang="he-IL" smtClean="0"/>
              <a:t>כ"ג/אלול/תשפ"ב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1837A23-E3E9-4074-9BF2-35F362EF04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7D3C1AE-4F69-4CF8-A981-6BABF7D189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0729C-163F-4367-B235-C8B25ECBBC5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2003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262BDA6-B097-4D79-BC14-FC0E5DACE7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e-IL" sz="9600" b="1" dirty="0">
                <a:solidFill>
                  <a:schemeClr val="bg1"/>
                </a:solidFill>
                <a:cs typeface="AlexandraMF" panose="05000000000000000000" pitchFamily="2" charset="-79"/>
              </a:rPr>
              <a:t>משולשים חופפים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E7568EC8-043D-4412-A919-8DC27AEA18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>
                <a:solidFill>
                  <a:schemeClr val="bg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גאומטריה לכיתה ח' </a:t>
            </a:r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B607F033-3250-4371-90D7-D315BDCB55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4300" y="4173440"/>
            <a:ext cx="4343400" cy="2352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625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913D146E-D1C7-4A84-BD5A-1AC53ECACBB9}"/>
              </a:ext>
            </a:extLst>
          </p:cNvPr>
          <p:cNvSpPr txBox="1"/>
          <p:nvPr/>
        </p:nvSpPr>
        <p:spPr>
          <a:xfrm>
            <a:off x="889234" y="612396"/>
            <a:ext cx="1027651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chemeClr val="bg1"/>
                </a:solidFill>
                <a:cs typeface="AlexandraMF" panose="05000000000000000000" pitchFamily="2" charset="-79"/>
              </a:rPr>
              <a:t>במשולשים חופפים מול צלעות שוות מונחות זוויות שוות</a:t>
            </a:r>
          </a:p>
        </p:txBody>
      </p:sp>
      <p:pic>
        <p:nvPicPr>
          <p:cNvPr id="7" name="תמונה 6">
            <a:extLst>
              <a:ext uri="{FF2B5EF4-FFF2-40B4-BE49-F238E27FC236}">
                <a16:creationId xmlns:a16="http://schemas.microsoft.com/office/drawing/2014/main" id="{8C9F93CB-72FE-4521-820B-FE81794621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9840" y="1959267"/>
            <a:ext cx="4057650" cy="2419350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98B79B2F-D706-44FA-B20A-7B41481F6E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6089" y="1959267"/>
            <a:ext cx="3600450" cy="590550"/>
          </a:xfrm>
          <a:prstGeom prst="rect">
            <a:avLst/>
          </a:prstGeom>
        </p:spPr>
      </p:pic>
      <p:pic>
        <p:nvPicPr>
          <p:cNvPr id="9" name="תמונה 8">
            <a:extLst>
              <a:ext uri="{FF2B5EF4-FFF2-40B4-BE49-F238E27FC236}">
                <a16:creationId xmlns:a16="http://schemas.microsoft.com/office/drawing/2014/main" id="{01545854-BB37-4BD0-884E-3B90C8A122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9840" y="5011561"/>
            <a:ext cx="8690994" cy="1230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742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913D146E-D1C7-4A84-BD5A-1AC53ECACBB9}"/>
              </a:ext>
            </a:extLst>
          </p:cNvPr>
          <p:cNvSpPr txBox="1"/>
          <p:nvPr/>
        </p:nvSpPr>
        <p:spPr>
          <a:xfrm>
            <a:off x="889234" y="612396"/>
            <a:ext cx="10276512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lexandraMF" panose="05000000000000000000" pitchFamily="2" charset="-79"/>
              </a:rPr>
              <a:t>במשולשים חופפים מול צלעות שוות מונחות זוויות שוות</a:t>
            </a:r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ED8AD92B-A994-4DE2-AEFE-3A0F6A1A29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477" y="1846439"/>
            <a:ext cx="4467225" cy="3505200"/>
          </a:xfrm>
          <a:prstGeom prst="rect">
            <a:avLst/>
          </a:prstGeom>
        </p:spPr>
      </p:pic>
      <p:pic>
        <p:nvPicPr>
          <p:cNvPr id="3" name="תמונה 2">
            <a:extLst>
              <a:ext uri="{FF2B5EF4-FFF2-40B4-BE49-F238E27FC236}">
                <a16:creationId xmlns:a16="http://schemas.microsoft.com/office/drawing/2014/main" id="{7DB2A606-FFFD-47B7-BBE9-6538E15AF3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1846439"/>
            <a:ext cx="5305425" cy="781050"/>
          </a:xfrm>
          <a:prstGeom prst="rect">
            <a:avLst/>
          </a:prstGeom>
        </p:spPr>
      </p:pic>
      <p:pic>
        <p:nvPicPr>
          <p:cNvPr id="4" name="תמונה 3">
            <a:extLst>
              <a:ext uri="{FF2B5EF4-FFF2-40B4-BE49-F238E27FC236}">
                <a16:creationId xmlns:a16="http://schemas.microsoft.com/office/drawing/2014/main" id="{4EBC988A-7BED-46F8-9049-6019FC8310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2299" y="3687587"/>
            <a:ext cx="3552825" cy="542925"/>
          </a:xfrm>
          <a:prstGeom prst="rect">
            <a:avLst/>
          </a:prstGeom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5CBC1E7F-9868-47F0-A171-19A0DC5671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3249" y="4837289"/>
            <a:ext cx="3571875" cy="51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240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8EBF71DD-24E7-40E4-B86E-C10D5F8154EA}"/>
              </a:ext>
            </a:extLst>
          </p:cNvPr>
          <p:cNvSpPr txBox="1"/>
          <p:nvPr/>
        </p:nvSpPr>
        <p:spPr>
          <a:xfrm>
            <a:off x="5805182" y="692092"/>
            <a:ext cx="496628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000" dirty="0">
                <a:solidFill>
                  <a:schemeClr val="bg1"/>
                </a:solidFill>
                <a:cs typeface="AlexandraMF" panose="05000000000000000000" pitchFamily="2" charset="-79"/>
              </a:rPr>
              <a:t>תזכורת – מה למדנו?  </a:t>
            </a:r>
          </a:p>
        </p:txBody>
      </p:sp>
      <p:pic>
        <p:nvPicPr>
          <p:cNvPr id="7" name="תמונה 6">
            <a:extLst>
              <a:ext uri="{FF2B5EF4-FFF2-40B4-BE49-F238E27FC236}">
                <a16:creationId xmlns:a16="http://schemas.microsoft.com/office/drawing/2014/main" id="{58DA1DB2-754E-4785-8011-FDAA6C175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7523" y="2363205"/>
            <a:ext cx="9202723" cy="4146652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A7A4B085-C3C8-4640-9DD7-846A8FC9B7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149" y="224226"/>
            <a:ext cx="2914650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477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8EBF71DD-24E7-40E4-B86E-C10D5F8154EA}"/>
              </a:ext>
            </a:extLst>
          </p:cNvPr>
          <p:cNvSpPr txBox="1"/>
          <p:nvPr/>
        </p:nvSpPr>
        <p:spPr>
          <a:xfrm>
            <a:off x="5805182" y="692092"/>
            <a:ext cx="496628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lexandraMF" panose="05000000000000000000" pitchFamily="2" charset="-79"/>
              </a:rPr>
              <a:t>תזכורת – מה למדנו?  </a:t>
            </a:r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A8ED0B00-4656-414F-A035-BFD2F93904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104" y="1559085"/>
            <a:ext cx="4657725" cy="2447925"/>
          </a:xfrm>
          <a:prstGeom prst="rect">
            <a:avLst/>
          </a:prstGeom>
        </p:spPr>
      </p:pic>
      <p:pic>
        <p:nvPicPr>
          <p:cNvPr id="3" name="תמונה 2">
            <a:extLst>
              <a:ext uri="{FF2B5EF4-FFF2-40B4-BE49-F238E27FC236}">
                <a16:creationId xmlns:a16="http://schemas.microsoft.com/office/drawing/2014/main" id="{03E3A29D-ABAD-42A5-8686-643E5B0F60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9446" y="2373472"/>
            <a:ext cx="4743450" cy="409575"/>
          </a:xfrm>
          <a:prstGeom prst="rect">
            <a:avLst/>
          </a:prstGeom>
        </p:spPr>
      </p:pic>
      <p:pic>
        <p:nvPicPr>
          <p:cNvPr id="4" name="תמונה 3">
            <a:extLst>
              <a:ext uri="{FF2B5EF4-FFF2-40B4-BE49-F238E27FC236}">
                <a16:creationId xmlns:a16="http://schemas.microsoft.com/office/drawing/2014/main" id="{7FBB0586-BD0B-47E1-BC5E-8151EFCF72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0421" y="4546658"/>
            <a:ext cx="4562475" cy="1619250"/>
          </a:xfrm>
          <a:prstGeom prst="rect">
            <a:avLst/>
          </a:prstGeom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5EAC6EAB-C3D7-4003-8944-F4D917B9511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7317" y="5034254"/>
            <a:ext cx="5781675" cy="87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88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8EBF71DD-24E7-40E4-B86E-C10D5F8154EA}"/>
              </a:ext>
            </a:extLst>
          </p:cNvPr>
          <p:cNvSpPr txBox="1"/>
          <p:nvPr/>
        </p:nvSpPr>
        <p:spPr>
          <a:xfrm>
            <a:off x="5805182" y="692092"/>
            <a:ext cx="496628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lexandraMF" panose="05000000000000000000" pitchFamily="2" charset="-79"/>
              </a:rPr>
              <a:t>תזכורת – מה למדנו?  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F2671491-CEB6-4E4C-B598-63573B3AF75F}"/>
              </a:ext>
            </a:extLst>
          </p:cNvPr>
          <p:cNvSpPr/>
          <p:nvPr/>
        </p:nvSpPr>
        <p:spPr>
          <a:xfrm>
            <a:off x="5799736" y="1674095"/>
            <a:ext cx="5048241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he-IL" sz="4000" dirty="0">
                <a:solidFill>
                  <a:prstClr val="white"/>
                </a:solidFill>
                <a:cs typeface="AlexandraMF" panose="05000000000000000000" pitchFamily="2" charset="-79"/>
              </a:rPr>
              <a:t>משפט חפיפה ראשון – </a:t>
            </a:r>
            <a:r>
              <a:rPr lang="he-IL" sz="4000" dirty="0" err="1">
                <a:solidFill>
                  <a:prstClr val="white"/>
                </a:solidFill>
                <a:cs typeface="AlexandraMF" panose="05000000000000000000" pitchFamily="2" charset="-79"/>
              </a:rPr>
              <a:t>צ.ז.צ</a:t>
            </a:r>
            <a:endParaRPr lang="he-IL" sz="4000" dirty="0">
              <a:solidFill>
                <a:prstClr val="white"/>
              </a:solidFill>
              <a:cs typeface="AlexandraMF" panose="05000000000000000000" pitchFamily="2" charset="-79"/>
            </a:endParaRPr>
          </a:p>
          <a:p>
            <a:pPr lvl="0">
              <a:defRPr/>
            </a:pPr>
            <a:endParaRPr lang="he-IL" sz="4000" dirty="0">
              <a:solidFill>
                <a:prstClr val="white"/>
              </a:solidFill>
              <a:cs typeface="AlexandraMF" panose="05000000000000000000" pitchFamily="2" charset="-79"/>
            </a:endParaRPr>
          </a:p>
          <a:p>
            <a:pPr lvl="0">
              <a:defRPr/>
            </a:pPr>
            <a:endParaRPr lang="he-IL" sz="4000" dirty="0">
              <a:solidFill>
                <a:prstClr val="white"/>
              </a:solidFill>
              <a:cs typeface="AlexandraMF" panose="05000000000000000000" pitchFamily="2" charset="-79"/>
            </a:endParaRPr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3278E8F2-8480-481D-AF45-91BD01AD75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072" y="3334055"/>
            <a:ext cx="10506075" cy="138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36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8EBF71DD-24E7-40E4-B86E-C10D5F8154EA}"/>
              </a:ext>
            </a:extLst>
          </p:cNvPr>
          <p:cNvSpPr txBox="1"/>
          <p:nvPr/>
        </p:nvSpPr>
        <p:spPr>
          <a:xfrm>
            <a:off x="5805182" y="692092"/>
            <a:ext cx="496628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lexandraMF" panose="05000000000000000000" pitchFamily="2" charset="-79"/>
              </a:rPr>
              <a:t>תזכורת – מה למדנו?  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F2671491-CEB6-4E4C-B598-63573B3AF75F}"/>
              </a:ext>
            </a:extLst>
          </p:cNvPr>
          <p:cNvSpPr/>
          <p:nvPr/>
        </p:nvSpPr>
        <p:spPr>
          <a:xfrm>
            <a:off x="6272622" y="1674095"/>
            <a:ext cx="4575355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lexandraMF" panose="05000000000000000000" pitchFamily="2" charset="-79"/>
              </a:rPr>
              <a:t>משפט חפיפה שני – </a:t>
            </a:r>
            <a:r>
              <a:rPr kumimoji="0" lang="he-IL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lexandraMF" panose="05000000000000000000" pitchFamily="2" charset="-79"/>
              </a:rPr>
              <a:t>ז.צ.ז</a:t>
            </a:r>
            <a:endParaRPr kumimoji="0" lang="he-IL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lexandraMF" panose="05000000000000000000" pitchFamily="2" charset="-79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lexandraMF" panose="05000000000000000000" pitchFamily="2" charset="-79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lexandraMF" panose="05000000000000000000" pitchFamily="2" charset="-79"/>
            </a:endParaRPr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4B5F54E8-571E-4EB5-82D8-A37114B6A9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6337" y="3429000"/>
            <a:ext cx="9839325" cy="15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428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8EBF71DD-24E7-40E4-B86E-C10D5F8154EA}"/>
              </a:ext>
            </a:extLst>
          </p:cNvPr>
          <p:cNvSpPr txBox="1"/>
          <p:nvPr/>
        </p:nvSpPr>
        <p:spPr>
          <a:xfrm>
            <a:off x="5805182" y="692092"/>
            <a:ext cx="4966282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lexandraMF" panose="05000000000000000000" pitchFamily="2" charset="-79"/>
              </a:rPr>
              <a:t>תזכורת – מה למדנו?  </a:t>
            </a:r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F2671491-CEB6-4E4C-B598-63573B3AF75F}"/>
              </a:ext>
            </a:extLst>
          </p:cNvPr>
          <p:cNvSpPr/>
          <p:nvPr/>
        </p:nvSpPr>
        <p:spPr>
          <a:xfrm>
            <a:off x="5953624" y="1674095"/>
            <a:ext cx="4894353" cy="19389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lexandraMF" panose="05000000000000000000" pitchFamily="2" charset="-79"/>
              </a:rPr>
              <a:t>משפט חפיפה שלישי – </a:t>
            </a:r>
            <a:r>
              <a:rPr kumimoji="0" lang="he-IL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lexandraMF" panose="05000000000000000000" pitchFamily="2" charset="-79"/>
              </a:rPr>
              <a:t>צ.צ.צ</a:t>
            </a:r>
            <a:endParaRPr kumimoji="0" lang="he-IL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lexandraMF" panose="05000000000000000000" pitchFamily="2" charset="-79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lexandraMF" panose="05000000000000000000" pitchFamily="2" charset="-79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e-IL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lexandraMF" panose="05000000000000000000" pitchFamily="2" charset="-79"/>
            </a:endParaRPr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D8D6A8A7-15BD-4FB4-BB69-CC6D328A7B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036" y="3429000"/>
            <a:ext cx="10163175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468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>
            <a:extLst>
              <a:ext uri="{FF2B5EF4-FFF2-40B4-BE49-F238E27FC236}">
                <a16:creationId xmlns:a16="http://schemas.microsoft.com/office/drawing/2014/main" id="{9E9368CA-F59A-4966-BC57-0C1F6023BA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0523" y="839146"/>
            <a:ext cx="3000375" cy="2257425"/>
          </a:xfrm>
          <a:prstGeom prst="rect">
            <a:avLst/>
          </a:prstGeom>
        </p:spPr>
      </p:pic>
      <p:pic>
        <p:nvPicPr>
          <p:cNvPr id="7" name="תמונה 6">
            <a:extLst>
              <a:ext uri="{FF2B5EF4-FFF2-40B4-BE49-F238E27FC236}">
                <a16:creationId xmlns:a16="http://schemas.microsoft.com/office/drawing/2014/main" id="{448C3CE3-141D-4231-A5E7-65EF5584E4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866" y="1371556"/>
            <a:ext cx="7620000" cy="809625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F0D85ED8-8B09-479D-9C46-FCE4D91584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978" y="3429000"/>
            <a:ext cx="8191500" cy="1000125"/>
          </a:xfrm>
          <a:prstGeom prst="rect">
            <a:avLst/>
          </a:prstGeom>
        </p:spPr>
      </p:pic>
      <p:pic>
        <p:nvPicPr>
          <p:cNvPr id="10" name="תמונה 9">
            <a:extLst>
              <a:ext uri="{FF2B5EF4-FFF2-40B4-BE49-F238E27FC236}">
                <a16:creationId xmlns:a16="http://schemas.microsoft.com/office/drawing/2014/main" id="{35499100-F43C-4028-88B7-06A4558E93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86348" y="4650381"/>
            <a:ext cx="6734175" cy="428625"/>
          </a:xfrm>
          <a:prstGeom prst="rect">
            <a:avLst/>
          </a:prstGeom>
        </p:spPr>
      </p:pic>
      <p:pic>
        <p:nvPicPr>
          <p:cNvPr id="11" name="תמונה 10">
            <a:extLst>
              <a:ext uri="{FF2B5EF4-FFF2-40B4-BE49-F238E27FC236}">
                <a16:creationId xmlns:a16="http://schemas.microsoft.com/office/drawing/2014/main" id="{21EE1C72-38D8-4B43-873B-D2784CF6E11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95973" y="5276894"/>
            <a:ext cx="5924550" cy="400050"/>
          </a:xfrm>
          <a:prstGeom prst="rect">
            <a:avLst/>
          </a:prstGeom>
        </p:spPr>
      </p:pic>
      <p:pic>
        <p:nvPicPr>
          <p:cNvPr id="12" name="תמונה 11">
            <a:extLst>
              <a:ext uri="{FF2B5EF4-FFF2-40B4-BE49-F238E27FC236}">
                <a16:creationId xmlns:a16="http://schemas.microsoft.com/office/drawing/2014/main" id="{0AA6D24E-AE70-41B9-9003-D3663EFF788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30816" y="5808558"/>
            <a:ext cx="5372100" cy="590550"/>
          </a:xfrm>
          <a:prstGeom prst="rect">
            <a:avLst/>
          </a:prstGeom>
        </p:spPr>
      </p:pic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C94DC594-267F-4E26-998B-984645E0F60E}"/>
              </a:ext>
            </a:extLst>
          </p:cNvPr>
          <p:cNvSpPr txBox="1"/>
          <p:nvPr/>
        </p:nvSpPr>
        <p:spPr>
          <a:xfrm>
            <a:off x="2317057" y="452782"/>
            <a:ext cx="5272755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4400" dirty="0">
                <a:solidFill>
                  <a:schemeClr val="bg1"/>
                </a:solidFill>
                <a:cs typeface="AlexandraMF" panose="05000000000000000000" pitchFamily="2" charset="-79"/>
              </a:rPr>
              <a:t>שאלה 1 </a:t>
            </a:r>
            <a:r>
              <a:rPr lang="he-I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3243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C94DC594-267F-4E26-998B-984645E0F60E}"/>
              </a:ext>
            </a:extLst>
          </p:cNvPr>
          <p:cNvSpPr txBox="1"/>
          <p:nvPr/>
        </p:nvSpPr>
        <p:spPr>
          <a:xfrm>
            <a:off x="2317057" y="452782"/>
            <a:ext cx="5272755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lexandraMF" panose="05000000000000000000" pitchFamily="2" charset="-79"/>
              </a:rPr>
              <a:t>שאלה 2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" name="תמונה 1">
            <a:extLst>
              <a:ext uri="{FF2B5EF4-FFF2-40B4-BE49-F238E27FC236}">
                <a16:creationId xmlns:a16="http://schemas.microsoft.com/office/drawing/2014/main" id="{33F45AAE-C9C3-42DA-A90F-C7BD09DD35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02998" y="323762"/>
            <a:ext cx="3257550" cy="3257550"/>
          </a:xfrm>
          <a:prstGeom prst="rect">
            <a:avLst/>
          </a:prstGeom>
        </p:spPr>
      </p:pic>
      <p:pic>
        <p:nvPicPr>
          <p:cNvPr id="3" name="תמונה 2">
            <a:extLst>
              <a:ext uri="{FF2B5EF4-FFF2-40B4-BE49-F238E27FC236}">
                <a16:creationId xmlns:a16="http://schemas.microsoft.com/office/drawing/2014/main" id="{7A40209C-EB41-45FD-9CB6-F7EB71A0AE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434" y="1270411"/>
            <a:ext cx="3133725" cy="1190625"/>
          </a:xfrm>
          <a:prstGeom prst="rect">
            <a:avLst/>
          </a:prstGeom>
        </p:spPr>
      </p:pic>
      <p:pic>
        <p:nvPicPr>
          <p:cNvPr id="9" name="תמונה 8">
            <a:extLst>
              <a:ext uri="{FF2B5EF4-FFF2-40B4-BE49-F238E27FC236}">
                <a16:creationId xmlns:a16="http://schemas.microsoft.com/office/drawing/2014/main" id="{F9AD7EF6-9A38-4AF5-8611-8D2038490D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5359" y="2731877"/>
            <a:ext cx="2971800" cy="542925"/>
          </a:xfrm>
          <a:prstGeom prst="rect">
            <a:avLst/>
          </a:prstGeom>
        </p:spPr>
      </p:pic>
      <p:pic>
        <p:nvPicPr>
          <p:cNvPr id="14" name="תמונה 13">
            <a:extLst>
              <a:ext uri="{FF2B5EF4-FFF2-40B4-BE49-F238E27FC236}">
                <a16:creationId xmlns:a16="http://schemas.microsoft.com/office/drawing/2014/main" id="{6832CDCF-98B3-4598-97BE-694C48A286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130" y="3545643"/>
            <a:ext cx="7915275" cy="1914525"/>
          </a:xfrm>
          <a:prstGeom prst="rect">
            <a:avLst/>
          </a:prstGeom>
        </p:spPr>
      </p:pic>
      <p:pic>
        <p:nvPicPr>
          <p:cNvPr id="15" name="תמונה 14">
            <a:extLst>
              <a:ext uri="{FF2B5EF4-FFF2-40B4-BE49-F238E27FC236}">
                <a16:creationId xmlns:a16="http://schemas.microsoft.com/office/drawing/2014/main" id="{301D74BC-3123-417E-8EDC-0B4DBD52A55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44092" y="5731009"/>
            <a:ext cx="4810125" cy="809625"/>
          </a:xfrm>
          <a:prstGeom prst="rect">
            <a:avLst/>
          </a:prstGeom>
        </p:spPr>
      </p:pic>
      <p:pic>
        <p:nvPicPr>
          <p:cNvPr id="16" name="תמונה 15">
            <a:extLst>
              <a:ext uri="{FF2B5EF4-FFF2-40B4-BE49-F238E27FC236}">
                <a16:creationId xmlns:a16="http://schemas.microsoft.com/office/drawing/2014/main" id="{E31D016E-F4CC-45A5-9683-31E22FE9F60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35148" y="698007"/>
            <a:ext cx="27051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63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C94DC594-267F-4E26-998B-984645E0F60E}"/>
              </a:ext>
            </a:extLst>
          </p:cNvPr>
          <p:cNvSpPr txBox="1"/>
          <p:nvPr/>
        </p:nvSpPr>
        <p:spPr>
          <a:xfrm>
            <a:off x="2850367" y="332431"/>
            <a:ext cx="5272755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lexandraMF" panose="05000000000000000000" pitchFamily="2" charset="-79"/>
              </a:rPr>
              <a:t>שאלה 3 </a:t>
            </a:r>
            <a:r>
              <a:rPr kumimoji="0" lang="he-I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F253A13D-8657-4BB8-8ADA-8875BE0F2C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60609" y="459543"/>
            <a:ext cx="2876550" cy="3086100"/>
          </a:xfrm>
          <a:prstGeom prst="rect">
            <a:avLst/>
          </a:prstGeom>
        </p:spPr>
      </p:pic>
      <p:pic>
        <p:nvPicPr>
          <p:cNvPr id="5" name="תמונה 4">
            <a:extLst>
              <a:ext uri="{FF2B5EF4-FFF2-40B4-BE49-F238E27FC236}">
                <a16:creationId xmlns:a16="http://schemas.microsoft.com/office/drawing/2014/main" id="{AF01768B-D42C-4CF8-8B39-48FAAC21E5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6320" y="2933700"/>
            <a:ext cx="514350" cy="495300"/>
          </a:xfrm>
          <a:prstGeom prst="rect">
            <a:avLst/>
          </a:prstGeom>
        </p:spPr>
      </p:pic>
      <p:pic>
        <p:nvPicPr>
          <p:cNvPr id="6" name="תמונה 5">
            <a:extLst>
              <a:ext uri="{FF2B5EF4-FFF2-40B4-BE49-F238E27FC236}">
                <a16:creationId xmlns:a16="http://schemas.microsoft.com/office/drawing/2014/main" id="{B1E1083D-F7BE-4090-A4D8-98BDD215BCF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56290" y="1440618"/>
            <a:ext cx="3086100" cy="1123950"/>
          </a:xfrm>
          <a:prstGeom prst="rect">
            <a:avLst/>
          </a:prstGeom>
        </p:spPr>
      </p:pic>
      <p:pic>
        <p:nvPicPr>
          <p:cNvPr id="7" name="תמונה 6">
            <a:extLst>
              <a:ext uri="{FF2B5EF4-FFF2-40B4-BE49-F238E27FC236}">
                <a16:creationId xmlns:a16="http://schemas.microsoft.com/office/drawing/2014/main" id="{21D98E42-AE3D-4508-AFF7-7701108EABD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41962" y="2916993"/>
            <a:ext cx="1847850" cy="628650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4377E90A-B0AC-4EEB-82C4-79F19B4A1DB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35148" y="3798132"/>
            <a:ext cx="7305675" cy="962025"/>
          </a:xfrm>
          <a:prstGeom prst="rect">
            <a:avLst/>
          </a:prstGeom>
        </p:spPr>
      </p:pic>
      <p:pic>
        <p:nvPicPr>
          <p:cNvPr id="10" name="תמונה 9">
            <a:extLst>
              <a:ext uri="{FF2B5EF4-FFF2-40B4-BE49-F238E27FC236}">
                <a16:creationId xmlns:a16="http://schemas.microsoft.com/office/drawing/2014/main" id="{6D46B929-6AD2-4E96-8390-3C587E8E17B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35148" y="4941132"/>
            <a:ext cx="7162800" cy="476250"/>
          </a:xfrm>
          <a:prstGeom prst="rect">
            <a:avLst/>
          </a:prstGeom>
        </p:spPr>
      </p:pic>
      <p:pic>
        <p:nvPicPr>
          <p:cNvPr id="11" name="תמונה 10">
            <a:extLst>
              <a:ext uri="{FF2B5EF4-FFF2-40B4-BE49-F238E27FC236}">
                <a16:creationId xmlns:a16="http://schemas.microsoft.com/office/drawing/2014/main" id="{FB93AD2B-8B6B-43D8-A456-6D503F52BC0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77998" y="5519134"/>
            <a:ext cx="7277100" cy="485775"/>
          </a:xfrm>
          <a:prstGeom prst="rect">
            <a:avLst/>
          </a:prstGeom>
        </p:spPr>
      </p:pic>
      <p:pic>
        <p:nvPicPr>
          <p:cNvPr id="12" name="תמונה 11">
            <a:extLst>
              <a:ext uri="{FF2B5EF4-FFF2-40B4-BE49-F238E27FC236}">
                <a16:creationId xmlns:a16="http://schemas.microsoft.com/office/drawing/2014/main" id="{048C2450-33A8-48E0-B1AC-5D96CEB3993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82873" y="6129417"/>
            <a:ext cx="6372225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528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80</Words>
  <Application>Microsoft Office PowerPoint</Application>
  <PresentationFormat>מסך רחב</PresentationFormat>
  <Paragraphs>15</Paragraphs>
  <Slides>11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David</vt:lpstr>
      <vt:lpstr>ערכת נושא Office</vt:lpstr>
      <vt:lpstr>משולשים חופפים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משולשים חופפים</dc:title>
  <dc:creator>יניב מזרחי</dc:creator>
  <cp:lastModifiedBy>יניב מזרחי</cp:lastModifiedBy>
  <cp:revision>17</cp:revision>
  <dcterms:created xsi:type="dcterms:W3CDTF">2020-10-08T08:31:24Z</dcterms:created>
  <dcterms:modified xsi:type="dcterms:W3CDTF">2022-09-19T19:56:18Z</dcterms:modified>
</cp:coreProperties>
</file>